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305" r:id="rId3"/>
    <p:sldId id="307" r:id="rId4"/>
    <p:sldId id="308" r:id="rId5"/>
    <p:sldId id="309" r:id="rId6"/>
    <p:sldId id="310" r:id="rId7"/>
  </p:sldIdLst>
  <p:sldSz cx="9144000" cy="6858000" type="screen4x3"/>
  <p:notesSz cx="7023100" cy="9309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2" autoAdjust="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DC14A2A8-4F16-4909-91F1-BC6D07CBDA74}" type="datetimeFigureOut">
              <a:rPr lang="de-CH" smtClean="0"/>
              <a:pPr/>
              <a:t>01.04.2020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4" cy="465455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E77AE78E-E092-43E9-89D6-969141A59671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32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66EC-0526-4065-A1BB-DFBAC8B8A6AA}" type="datetimeFigureOut">
              <a:rPr lang="de-CH" smtClean="0"/>
              <a:pPr/>
              <a:t>01.04.2020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89D3-0946-46B8-B88B-7CD16562568C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35ADF-0A19-40BC-9B97-71CFCE2C743C}"/>
              </a:ext>
            </a:extLst>
          </p:cNvPr>
          <p:cNvSpPr/>
          <p:nvPr/>
        </p:nvSpPr>
        <p:spPr>
          <a:xfrm>
            <a:off x="-8574" y="4797152"/>
            <a:ext cx="9152574" cy="2060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314" y="5164794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CH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Jahresbericht des Präsidenten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 l="56429"/>
          <a:stretch>
            <a:fillRect/>
          </a:stretch>
        </p:blipFill>
        <p:spPr bwMode="auto">
          <a:xfrm>
            <a:off x="479661" y="2689915"/>
            <a:ext cx="8176104" cy="192341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DD738-72F4-42F0-BF86-ABEF0BF54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376" y="162141"/>
            <a:ext cx="6142169" cy="25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4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F3D76A-1898-49A7-8A3F-37113467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6" y="476672"/>
            <a:ext cx="6214583" cy="4968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6008E0-B6EB-42CC-A4BA-0D9D29D7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30" y="3140968"/>
            <a:ext cx="4251067" cy="34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668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DD64A-E68E-48CC-8654-6AE8932E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" y="764704"/>
            <a:ext cx="894321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0411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16DD9-7C7B-49A7-8BF5-02B9D3B8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0" y="0"/>
            <a:ext cx="790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28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35C06E-F69C-4654-A6B7-FBF19FB7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74" y="181362"/>
            <a:ext cx="4492307" cy="293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A6D9E-F946-41E2-A29E-60558033A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" y="181362"/>
            <a:ext cx="3343062" cy="3947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91665-E010-4D58-8754-B8D89D498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47" y="3311547"/>
            <a:ext cx="6486525" cy="34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4B371-7735-44AA-98BB-888E5092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2169"/>
            <a:ext cx="7515225" cy="4133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18DC3-5095-417E-989E-49E8B74C4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87" y="4365104"/>
            <a:ext cx="8929025" cy="59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653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D4B371-7735-44AA-98BB-888E5092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6" y="139971"/>
            <a:ext cx="7026632" cy="3865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B45228-43C6-4A2A-AF57-8AB33561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93154"/>
            <a:ext cx="6120680" cy="32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745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Jahresbericht des Präsidenten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 Hauptversammlung der FDP Balgach</dc:title>
  <dc:creator>REZZOLI Marco</dc:creator>
  <cp:lastModifiedBy>REZZOLI Marco</cp:lastModifiedBy>
  <cp:revision>31</cp:revision>
  <cp:lastPrinted>2020-03-04T13:45:27Z</cp:lastPrinted>
  <dcterms:created xsi:type="dcterms:W3CDTF">2019-04-04T15:41:09Z</dcterms:created>
  <dcterms:modified xsi:type="dcterms:W3CDTF">2020-04-01T19:22:29Z</dcterms:modified>
</cp:coreProperties>
</file>